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102475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58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7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2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7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2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8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3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9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FEE0-24AA-4DDC-80A8-3A8CD8620AC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221C9-C4A8-47D5-B0A4-1936EBBEA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5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 по САРД 2017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2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варианта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Взять остаток от деления вашего номера в группе на 4.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 результату добавить единицу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 расчета для номера </a:t>
            </a:r>
            <a:r>
              <a:rPr lang="ru-RU" dirty="0"/>
              <a:t>в группе</a:t>
            </a:r>
            <a:r>
              <a:rPr lang="ru-RU" i="1" dirty="0"/>
              <a:t> </a:t>
            </a:r>
            <a:r>
              <a:rPr lang="ru-RU" b="1" i="1" u="sng" dirty="0" smtClean="0"/>
              <a:t>13</a:t>
            </a:r>
            <a:r>
              <a:rPr lang="ru-RU" b="1" i="1" dirty="0" smtClean="0"/>
              <a:t> </a:t>
            </a:r>
            <a:r>
              <a:rPr lang="ru-RU" dirty="0" smtClean="0"/>
              <a:t>(неважно, для какой группы)</a:t>
            </a:r>
            <a:endParaRPr lang="ru-RU" dirty="0"/>
          </a:p>
          <a:p>
            <a:r>
              <a:rPr lang="ru-RU" i="1" dirty="0"/>
              <a:t>Остаток от деления на </a:t>
            </a:r>
            <a:r>
              <a:rPr lang="ru-RU" b="1" i="1" u="sng" dirty="0"/>
              <a:t>4</a:t>
            </a:r>
            <a:r>
              <a:rPr lang="ru-RU" i="1" dirty="0"/>
              <a:t> равен </a:t>
            </a:r>
            <a:r>
              <a:rPr lang="ru-RU" b="1" i="1" u="sng" dirty="0" smtClean="0"/>
              <a:t>1</a:t>
            </a:r>
            <a:endParaRPr lang="ru-RU" u="sng" dirty="0"/>
          </a:p>
          <a:p>
            <a:r>
              <a:rPr lang="ru-RU" i="1" dirty="0"/>
              <a:t>Прибавляем единицу, получаем </a:t>
            </a:r>
            <a:r>
              <a:rPr lang="ru-RU" b="1" i="1" u="sng" dirty="0" smtClean="0"/>
              <a:t>2</a:t>
            </a:r>
            <a:r>
              <a:rPr lang="ru-RU" b="1" i="1" dirty="0" smtClean="0"/>
              <a:t> </a:t>
            </a:r>
            <a:r>
              <a:rPr lang="ru-RU" i="1" dirty="0" smtClean="0"/>
              <a:t>и решаем второй вариант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72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 задание для всех вариантов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Какие </a:t>
            </a:r>
            <a:r>
              <a:rPr lang="ru-RU" b="1" dirty="0" smtClean="0"/>
              <a:t>три </a:t>
            </a:r>
            <a:r>
              <a:rPr lang="ru-RU" dirty="0" smtClean="0"/>
              <a:t>задачи </a:t>
            </a:r>
            <a:r>
              <a:rPr lang="ru-RU" dirty="0"/>
              <a:t>призван решать САРД? </a:t>
            </a:r>
            <a:endParaRPr lang="ru-RU" dirty="0" smtClean="0"/>
          </a:p>
          <a:p>
            <a:r>
              <a:rPr lang="ru-RU" dirty="0" smtClean="0"/>
              <a:t>Пояснить </a:t>
            </a:r>
            <a:r>
              <a:rPr lang="ru-RU" dirty="0"/>
              <a:t>работу САРД с помощью упрощенных расчетов:</a:t>
            </a:r>
          </a:p>
          <a:p>
            <a:pPr lvl="1"/>
            <a:r>
              <a:rPr lang="ru-RU" dirty="0"/>
              <a:t>Построить </a:t>
            </a:r>
            <a:r>
              <a:rPr lang="ru-RU" dirty="0" err="1"/>
              <a:t>гидроуклон</a:t>
            </a:r>
            <a:r>
              <a:rPr lang="ru-RU" dirty="0"/>
              <a:t> и профиль трассы тех. участка МН для стационарного режима до перехода (режим 8)</a:t>
            </a:r>
          </a:p>
          <a:p>
            <a:pPr lvl="1"/>
            <a:r>
              <a:rPr lang="ru-RU" dirty="0"/>
              <a:t>Построить </a:t>
            </a:r>
            <a:r>
              <a:rPr lang="ru-RU" dirty="0" err="1"/>
              <a:t>гидроуклон</a:t>
            </a:r>
            <a:r>
              <a:rPr lang="ru-RU" dirty="0"/>
              <a:t> и профиль трассы тех. участка МН для стационарного режима после отключения агрегата при отсутствии САРД </a:t>
            </a:r>
            <a:r>
              <a:rPr lang="ru-RU" dirty="0" smtClean="0"/>
              <a:t>(режим 7, заслонки </a:t>
            </a:r>
            <a:r>
              <a:rPr lang="ru-RU" dirty="0"/>
              <a:t>не меняют положение). </a:t>
            </a:r>
            <a:r>
              <a:rPr lang="ru-RU" smtClean="0"/>
              <a:t>Описать, </a:t>
            </a:r>
            <a:r>
              <a:rPr lang="ru-RU" dirty="0"/>
              <a:t>какие проблемы при этом возникли.</a:t>
            </a:r>
          </a:p>
          <a:p>
            <a:pPr lvl="1"/>
            <a:r>
              <a:rPr lang="ru-RU" dirty="0"/>
              <a:t>Построить </a:t>
            </a:r>
            <a:r>
              <a:rPr lang="ru-RU" dirty="0" err="1"/>
              <a:t>гидроуклон</a:t>
            </a:r>
            <a:r>
              <a:rPr lang="ru-RU" dirty="0"/>
              <a:t> и профиль трассы тех. участка МН для стационарного режима после отключения агрегата при работе САРД </a:t>
            </a:r>
            <a:r>
              <a:rPr lang="ru-RU" dirty="0" smtClean="0"/>
              <a:t>(режим 7, заслонки </a:t>
            </a:r>
            <a:r>
              <a:rPr lang="ru-RU" dirty="0"/>
              <a:t>меняют положение).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47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223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по вариантам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622300"/>
            <a:ext cx="11760200" cy="605789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/>
              <a:t>Вариант 1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/>
              <a:t>Что на Ваш взгляд опаснее, возникновение явления кавитации в насосном агрегате или превышение несущей способности линейного участка МН?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/>
              <a:t>Докажите линейность графика </a:t>
            </a:r>
            <a:r>
              <a:rPr lang="ru-RU" sz="4300" dirty="0" err="1"/>
              <a:t>гидроуклона</a:t>
            </a:r>
            <a:r>
              <a:rPr lang="ru-RU" sz="4300" dirty="0"/>
              <a:t> для </a:t>
            </a:r>
            <a:r>
              <a:rPr lang="ru-RU" sz="4300" dirty="0" err="1"/>
              <a:t>слабосжимаемой</a:t>
            </a:r>
            <a:r>
              <a:rPr lang="ru-RU" sz="4300" dirty="0"/>
              <a:t> жидкости (зависимость полного напора от координаты в стационарном режиме</a:t>
            </a:r>
            <a:r>
              <a:rPr lang="ru-RU" sz="4300" dirty="0" smtClean="0"/>
              <a:t>).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 smtClean="0"/>
              <a:t>Вариант </a:t>
            </a:r>
            <a:r>
              <a:rPr lang="ru-RU" sz="4300" b="1" dirty="0"/>
              <a:t>2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/>
              <a:t>В какой части ТУ МН изменится гидравлический режим при прикрытии заслонок на некоторой промежуточной НПС? (только на данной промежуточной НПС; только на данной и предыдущей; только на данной и последующей; только последнем по потоку нефти; если здесь нет верных ответов, предложить свой)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/>
              <a:t>При работе ТУ МН произошел аварийный останов головной НПС. За какое время волна снижения давления дойдет от ГНПС до приемного рез. парка в конце ТУ, если скорость звука в нефти принять 1100 м/с, а длина ТУ 450 км</a:t>
            </a:r>
            <a:r>
              <a:rPr lang="ru-RU" sz="4300" dirty="0" smtClean="0"/>
              <a:t>.</a:t>
            </a:r>
            <a:r>
              <a:rPr lang="ru-RU" sz="4300" dirty="0"/>
              <a:t> </a:t>
            </a:r>
            <a:endParaRPr lang="ru-RU" sz="4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 smtClean="0"/>
              <a:t>Вариант 3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 smtClean="0"/>
              <a:t>Докажите </a:t>
            </a:r>
            <a:r>
              <a:rPr lang="ru-RU" sz="4300" dirty="0"/>
              <a:t>параллельность линий </a:t>
            </a:r>
            <a:r>
              <a:rPr lang="ru-RU" sz="4300" dirty="0" err="1"/>
              <a:t>гидроуклона</a:t>
            </a:r>
            <a:r>
              <a:rPr lang="ru-RU" sz="4300" dirty="0"/>
              <a:t> на двух соседних линейных участках. Чем могут быть обусловлены исключения из этого правила?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/>
              <a:t>На сколько изменится уровень в резервуаре за 15 мин, если из него отбирают нефть с объемным расходом </a:t>
            </a:r>
            <a:r>
              <a:rPr lang="en-US" sz="4300" dirty="0"/>
              <a:t>Q</a:t>
            </a:r>
            <a:r>
              <a:rPr lang="ru-RU" sz="4300" dirty="0"/>
              <a:t>=2500 м3/ч, диаметр резервуара 50 м. Насколько при этом изменится гидростатическое давление на выходе </a:t>
            </a:r>
            <a:r>
              <a:rPr lang="ru-RU" sz="4300" dirty="0" err="1"/>
              <a:t>резевуара</a:t>
            </a:r>
            <a:r>
              <a:rPr lang="ru-RU" sz="4300" dirty="0"/>
              <a:t>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 smtClean="0"/>
              <a:t>Вариант </a:t>
            </a:r>
            <a:r>
              <a:rPr lang="ru-RU" sz="4300" b="1" dirty="0"/>
              <a:t>4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/>
              <a:t>Как изменяется </a:t>
            </a:r>
            <a:r>
              <a:rPr lang="ru-RU" sz="4300" dirty="0" err="1"/>
              <a:t>дифнапор</a:t>
            </a:r>
            <a:r>
              <a:rPr lang="ru-RU" sz="4300" dirty="0"/>
              <a:t> НА при уменьшении расхода? Показать из анализа </a:t>
            </a:r>
            <a:r>
              <a:rPr lang="en-US" sz="4300" dirty="0"/>
              <a:t>QH</a:t>
            </a:r>
            <a:r>
              <a:rPr lang="ru-RU" sz="4300" dirty="0"/>
              <a:t>-характеристики.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4300" dirty="0"/>
              <a:t>В каком положении должна находится заслонка САРД, если давление на входе и выходе НПС таково, что  нет опасности кавитации и превышения несущей способности МН? Обоснуйте ответ.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725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288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Контрольная работа по САРД 2017</vt:lpstr>
      <vt:lpstr>Расчет варианта</vt:lpstr>
      <vt:lpstr>Общее задание для всех вариантов</vt:lpstr>
      <vt:lpstr>Задания по вариантам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САРД</dc:title>
  <dc:creator>Victor</dc:creator>
  <cp:lastModifiedBy>Victor</cp:lastModifiedBy>
  <cp:revision>8</cp:revision>
  <cp:lastPrinted>2017-04-22T08:55:53Z</cp:lastPrinted>
  <dcterms:created xsi:type="dcterms:W3CDTF">2016-03-10T21:11:52Z</dcterms:created>
  <dcterms:modified xsi:type="dcterms:W3CDTF">2018-04-26T11:02:13Z</dcterms:modified>
</cp:coreProperties>
</file>