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8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8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1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7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6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4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10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A627D-623A-4F3C-8470-F21934C58F3C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7FD7F-1247-42F3-8E4B-8A67E7237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Введение в автоматическое регулирование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81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22" y="-1"/>
            <a:ext cx="9467065" cy="6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20032" y="235856"/>
            <a:ext cx="270994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70637"/>
              </p:ext>
            </p:extLst>
          </p:nvPr>
        </p:nvGraphicFramePr>
        <p:xfrm>
          <a:off x="2920032" y="235857"/>
          <a:ext cx="7007739" cy="6330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3571886" imgH="3228936" progId="Visio.Drawing.15">
                  <p:embed/>
                </p:oleObj>
              </mc:Choice>
              <mc:Fallback>
                <p:oleObj name="Visio" r:id="rId3" imgW="3571886" imgH="322893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032" y="235857"/>
                        <a:ext cx="7007739" cy="63302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44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92213"/>
              </p:ext>
            </p:extLst>
          </p:nvPr>
        </p:nvGraphicFramePr>
        <p:xfrm>
          <a:off x="1524000" y="45718"/>
          <a:ext cx="9056914" cy="668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4476569" imgH="3305046" progId="Visio.Drawing.15">
                  <p:embed/>
                </p:oleObj>
              </mc:Choice>
              <mc:Fallback>
                <p:oleObj name="Visio" r:id="rId3" imgW="4476569" imgH="330504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18"/>
                        <a:ext cx="9056914" cy="6682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2615"/>
              </p:ext>
            </p:extLst>
          </p:nvPr>
        </p:nvGraphicFramePr>
        <p:xfrm>
          <a:off x="1538514" y="0"/>
          <a:ext cx="9202057" cy="680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4476569" imgH="3314777" progId="Visio.Drawing.15">
                  <p:embed/>
                </p:oleObj>
              </mc:Choice>
              <mc:Fallback>
                <p:oleObj name="Visio" r:id="rId3" imgW="4476569" imgH="331477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514" y="0"/>
                        <a:ext cx="9202057" cy="6804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14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63327"/>
              </p:ext>
            </p:extLst>
          </p:nvPr>
        </p:nvGraphicFramePr>
        <p:xfrm>
          <a:off x="1436914" y="-6348"/>
          <a:ext cx="9216571" cy="6864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3" imgW="8601033" imgH="6410340" progId="Visio.Drawing.15">
                  <p:embed/>
                </p:oleObj>
              </mc:Choice>
              <mc:Fallback>
                <p:oleObj name="Visio" r:id="rId3" imgW="8601033" imgH="641034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914" y="-6348"/>
                        <a:ext cx="9216571" cy="6864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98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33200"/>
              </p:ext>
            </p:extLst>
          </p:nvPr>
        </p:nvGraphicFramePr>
        <p:xfrm>
          <a:off x="217714" y="1814286"/>
          <a:ext cx="11942792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3" imgW="8096344" imgH="1371368" progId="Visio.Drawing.15">
                  <p:embed/>
                </p:oleObj>
              </mc:Choice>
              <mc:Fallback>
                <p:oleObj name="Visio" r:id="rId3" imgW="8096344" imgH="137136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14" y="1814286"/>
                        <a:ext cx="11942792" cy="20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42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47" y="329780"/>
            <a:ext cx="9675045" cy="61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89214"/>
              </p:ext>
            </p:extLst>
          </p:nvPr>
        </p:nvGraphicFramePr>
        <p:xfrm>
          <a:off x="812799" y="107111"/>
          <a:ext cx="10218057" cy="6750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3" imgW="5305586" imgH="3505149" progId="Visio.Drawing.15">
                  <p:embed/>
                </p:oleObj>
              </mc:Choice>
              <mc:Fallback>
                <p:oleObj name="Visio" r:id="rId3" imgW="5305586" imgH="350514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799" y="107111"/>
                        <a:ext cx="10218057" cy="6750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49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319865"/>
              </p:ext>
            </p:extLst>
          </p:nvPr>
        </p:nvGraphicFramePr>
        <p:xfrm>
          <a:off x="4209142" y="2104572"/>
          <a:ext cx="3468914" cy="244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3" imgW="2057487" imgH="1447826" progId="Visio.Drawing.15">
                  <p:embed/>
                </p:oleObj>
              </mc:Choice>
              <mc:Fallback>
                <p:oleObj name="Visio" r:id="rId3" imgW="2057487" imgH="1447826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42" y="2104572"/>
                        <a:ext cx="3468914" cy="2441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192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Документ Microsoft Visio</vt:lpstr>
      <vt:lpstr>Введение в автоматическое регулирование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автоматическое регулирование</dc:title>
  <dc:creator>vyuzhanin@mail.ru</dc:creator>
  <cp:lastModifiedBy>vyuzhanin@mail.ru</cp:lastModifiedBy>
  <cp:revision>3</cp:revision>
  <dcterms:created xsi:type="dcterms:W3CDTF">2021-02-08T15:40:50Z</dcterms:created>
  <dcterms:modified xsi:type="dcterms:W3CDTF">2021-02-08T15:57:31Z</dcterms:modified>
</cp:coreProperties>
</file>