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  <p:sldId id="262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2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55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97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69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07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6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59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36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08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4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1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76810-85FD-496F-B273-CCAB1D240F24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9F5D3-FB9D-4C98-AEE1-BDD2C57230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9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Эффективное </a:t>
            </a:r>
            <a:r>
              <a:rPr lang="ru-RU" dirty="0" smtClean="0"/>
              <a:t>программирование-2</a:t>
            </a:r>
            <a:r>
              <a:rPr lang="ru-RU" dirty="0" smtClean="0"/>
              <a:t>. Дисплей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00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894" y="0"/>
            <a:ext cx="7886700" cy="1325563"/>
          </a:xfrm>
        </p:spPr>
        <p:txBody>
          <a:bodyPr/>
          <a:lstStyle/>
          <a:p>
            <a:r>
              <a:rPr lang="ru-RU" dirty="0" smtClean="0"/>
              <a:t>Пример 3. Меню. </a:t>
            </a:r>
            <a:br>
              <a:rPr lang="ru-RU" dirty="0" smtClean="0"/>
            </a:br>
            <a:r>
              <a:rPr lang="ru-RU" dirty="0" err="1" smtClean="0"/>
              <a:t>Отрисовка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4693" y="1325563"/>
            <a:ext cx="841729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DrawMenu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selected_item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**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!= 0; ++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 err="1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selected_item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выбранное меню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RED;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не выбранное меню</a:t>
            </a: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WHITE;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GotoLine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WriteString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086"/>
            <a:ext cx="7886700" cy="1089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1. Тетрис.</a:t>
            </a:r>
            <a:br>
              <a:rPr lang="ru-RU" dirty="0" smtClean="0"/>
            </a:br>
            <a:r>
              <a:rPr lang="ru-RU" dirty="0" smtClean="0"/>
              <a:t>Константы для кода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7949" y="1972655"/>
            <a:ext cx="82681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BUTTON_LEFT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0b01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BUTTON_RIGHT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0b10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CUBE_SIDE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15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DISPLAY_WIDTH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120</a:t>
            </a:r>
          </a:p>
          <a:p>
            <a:r>
              <a:rPr lang="en-US" sz="1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DISPLAY_HEIGHT</a:t>
            </a:r>
            <a:r>
              <a:rPr lang="en-US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160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0" y="3975233"/>
            <a:ext cx="45704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Константы для кнопок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Длина стороны для квадрата (в пикселях)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Разрешение экрана (в пикселях)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95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381" y="1"/>
            <a:ext cx="8778240" cy="1049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1. Тетрис на </a:t>
            </a:r>
            <a:r>
              <a:rPr lang="en-US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detect_buttons_in_delay</a:t>
            </a:r>
            <a:r>
              <a:rPr lang="en-US" dirty="0" smtClean="0"/>
              <a:t>()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128" y="1318022"/>
            <a:ext cx="872048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DrawCube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ClearScreen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0" i="1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FillRect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CUBE_SIDE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CUBE_SIDE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RED);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1600" b="1" i="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DDRB = 0x00;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PORTB = 0xFF;</a:t>
            </a:r>
          </a:p>
          <a:p>
            <a:r>
              <a:rPr lang="fr-FR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fr-FR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fr-FR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fr-FR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fr-FR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50, </a:t>
            </a:r>
            <a:r>
              <a:rPr lang="fr-FR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fr-FR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(1)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0" i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DrawCube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i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detect_buttons_in_delay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(2000);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BUTTON_LEFT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(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CUBE_SIDE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DISPLAY_WIDTH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%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DISPLAY_WIDTH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BUTTON_RIGHT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(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CUBE_SIDE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%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DISPLAY_WIDTH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CUBE_SIDE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 </a:t>
            </a:r>
            <a:r>
              <a:rPr lang="en-US" sz="16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DISPLAY_HEIGHT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ru-RU" sz="16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20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Недостаток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После нажатия на кнопку пауза досрочно заканчивается и в данном случае это критично, кубик будет падать быстрее</a:t>
            </a:r>
          </a:p>
          <a:p>
            <a:pPr algn="just"/>
            <a:r>
              <a:rPr lang="ru-RU" dirty="0" smtClean="0"/>
              <a:t>Нужно использовать </a:t>
            </a:r>
            <a:r>
              <a:rPr lang="ru-RU" dirty="0" smtClean="0"/>
              <a:t>таймеры. Даже они не изложены </a:t>
            </a:r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265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05" y="365126"/>
            <a:ext cx="8322845" cy="1325563"/>
          </a:xfrm>
        </p:spPr>
        <p:txBody>
          <a:bodyPr/>
          <a:lstStyle/>
          <a:p>
            <a:r>
              <a:rPr lang="ru-RU" dirty="0" smtClean="0"/>
              <a:t>Пример 2. Тетрис и таймеры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259" y="1617044"/>
            <a:ext cx="8672362" cy="4559919"/>
          </a:xfrm>
        </p:spPr>
        <p:txBody>
          <a:bodyPr/>
          <a:lstStyle/>
          <a:p>
            <a:r>
              <a:rPr lang="ru-RU" dirty="0" smtClean="0"/>
              <a:t>Попробуем отвязать перерисовку от нажатия кнопок</a:t>
            </a:r>
          </a:p>
          <a:p>
            <a:r>
              <a:rPr lang="ru-RU" dirty="0" smtClean="0"/>
              <a:t>Пусть появилась функция, про которую известно, что она вызывается раз в секунду – </a:t>
            </a:r>
            <a:r>
              <a:rPr lang="en-US" dirty="0" smtClean="0"/>
              <a:t>every_100ms()</a:t>
            </a:r>
          </a:p>
          <a:p>
            <a:r>
              <a:rPr lang="ru-RU" dirty="0" smtClean="0"/>
              <a:t>В ней можно каждые 100 </a:t>
            </a:r>
            <a:r>
              <a:rPr lang="ru-RU" dirty="0" err="1" smtClean="0"/>
              <a:t>мс</a:t>
            </a:r>
            <a:r>
              <a:rPr lang="ru-RU" dirty="0" smtClean="0"/>
              <a:t> перерисовывать квадрат в соответствии с его положением </a:t>
            </a:r>
            <a:r>
              <a:rPr lang="en-US" dirty="0" smtClean="0"/>
              <a:t>(</a:t>
            </a:r>
            <a:r>
              <a:rPr lang="en-US" dirty="0" err="1" smtClean="0"/>
              <a:t>PosX</a:t>
            </a:r>
            <a:r>
              <a:rPr lang="en-US" dirty="0" smtClean="0"/>
              <a:t>, </a:t>
            </a:r>
            <a:r>
              <a:rPr lang="en-US" dirty="0" err="1" smtClean="0"/>
              <a:t>PosY</a:t>
            </a:r>
            <a:r>
              <a:rPr lang="en-US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8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кнопок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257" y="3061599"/>
            <a:ext cx="864348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{</a:t>
            </a: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DDRB = 0x00;</a:t>
            </a: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PORTB = 0xFF;</a:t>
            </a: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0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init_timer0_ticking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 </a:t>
            </a:r>
            <a:r>
              <a:rPr lang="en-US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запуск таймера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(1) {</a:t>
            </a: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600" b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detect_buttons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 </a:t>
            </a:r>
            <a:r>
              <a:rPr lang="en-US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600" b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больше </a:t>
            </a:r>
            <a:endParaRPr lang="ru-RU" sz="1600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6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BUTTON_LEFT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(</a:t>
            </a:r>
            <a:r>
              <a:rPr lang="en-US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- </a:t>
            </a:r>
            <a:r>
              <a:rPr lang="en-US" sz="16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CUBE_SIDE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sz="16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DISPLAY_WIDTH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% </a:t>
            </a:r>
            <a:r>
              <a:rPr lang="en-US" sz="16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DISPLAY_WIDTH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6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600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buttons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6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BUTTON_RIGHT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(</a:t>
            </a:r>
            <a:r>
              <a:rPr lang="en-US" sz="1600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sz="16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CUBE_SIDE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% </a:t>
            </a:r>
            <a:r>
              <a:rPr lang="en-US" sz="1600" b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DISPLAY_WIDTH</a:t>
            </a:r>
            <a:r>
              <a:rPr lang="en-US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ru-RU" sz="1600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256" y="1386038"/>
            <a:ext cx="84702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</a:t>
            </a:r>
            <a:r>
              <a:rPr lang="en-US" dirty="0" smtClean="0"/>
              <a:t>main() </a:t>
            </a:r>
            <a:r>
              <a:rPr lang="ru-RU" dirty="0" smtClean="0"/>
              <a:t>достаточно просто менять положение фигуры </a:t>
            </a:r>
            <a:r>
              <a:rPr lang="en-US" dirty="0" err="1" smtClean="0"/>
              <a:t>PosX</a:t>
            </a:r>
            <a:r>
              <a:rPr lang="en-US" dirty="0" smtClean="0"/>
              <a:t> </a:t>
            </a:r>
            <a:r>
              <a:rPr lang="ru-RU" dirty="0" smtClean="0"/>
              <a:t>по нажатию кнопок «Влево», «Вправо».</a:t>
            </a:r>
          </a:p>
          <a:p>
            <a:endParaRPr lang="ru-RU" dirty="0" smtClean="0"/>
          </a:p>
          <a:p>
            <a:r>
              <a:rPr lang="ru-RU" dirty="0" smtClean="0"/>
              <a:t>Дальше каждые 100 </a:t>
            </a:r>
            <a:r>
              <a:rPr lang="ru-RU" dirty="0" err="1" smtClean="0"/>
              <a:t>мс</a:t>
            </a:r>
            <a:r>
              <a:rPr lang="ru-RU" dirty="0" smtClean="0"/>
              <a:t> </a:t>
            </a:r>
            <a:r>
              <a:rPr lang="ru-RU" dirty="0" err="1" smtClean="0"/>
              <a:t>отрисуем</a:t>
            </a:r>
            <a:r>
              <a:rPr lang="ru-RU" dirty="0" smtClean="0"/>
              <a:t> фигуру в том месте, куда указывает </a:t>
            </a:r>
            <a:r>
              <a:rPr lang="en-US" dirty="0" err="1" smtClean="0"/>
              <a:t>PosX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5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Отрисовка</a:t>
            </a:r>
            <a:r>
              <a:rPr lang="ru-RU" dirty="0" smtClean="0"/>
              <a:t> каждые 100 </a:t>
            </a:r>
            <a:r>
              <a:rPr lang="ru-RU" dirty="0" err="1" smtClean="0"/>
              <a:t>мс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004" y="1794618"/>
            <a:ext cx="88359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Положение квадрата придется сделать глобальными переменными</a:t>
            </a:r>
            <a:endParaRPr lang="ru-RU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50;</a:t>
            </a: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every_100ms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{</a:t>
            </a:r>
            <a:endParaRPr lang="ru-RU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очистка и перерисовка экрана</a:t>
            </a:r>
            <a:endParaRPr lang="en-US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ClearScreen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r>
              <a:rPr lang="ru-RU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endParaRPr lang="en-US" b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0" i="1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FillRect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PosX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CUBE_SIDE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</a:t>
            </a:r>
            <a:r>
              <a:rPr lang="en-US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CUBE_SIDE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RED);</a:t>
            </a:r>
            <a:endParaRPr lang="ru-RU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ru-RU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логика падения квадрата вниз на каждой секунде</a:t>
            </a:r>
            <a:endParaRPr lang="en-US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counter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counter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(</a:t>
            </a:r>
            <a:r>
              <a:rPr lang="en-US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counter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+ 1) % 10; 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counter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0) {</a:t>
            </a:r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endParaRPr lang="en-US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ru-RU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сюда попадаем раз в 10*100мс = 1000мс</a:t>
            </a:r>
            <a:endParaRPr lang="ru-RU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+= </a:t>
            </a:r>
            <a:r>
              <a:rPr lang="en-US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CUBE_SIDE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 </a:t>
            </a:r>
            <a:r>
              <a:rPr lang="en-US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DISPLAY_HEIGHT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PosY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    </a:t>
            </a:r>
          </a:p>
          <a:p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69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957" y="294969"/>
            <a:ext cx="8705385" cy="11935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Реализация функции </a:t>
            </a:r>
            <a:r>
              <a:rPr lang="en-US" sz="3600" dirty="0" smtClean="0"/>
              <a:t>every_100ms()</a:t>
            </a:r>
            <a:r>
              <a:rPr lang="ru-RU" sz="3600" dirty="0" smtClean="0"/>
              <a:t> с помощью встроенных таймеров </a:t>
            </a:r>
            <a:r>
              <a:rPr lang="en-US" sz="3600" dirty="0" smtClean="0"/>
              <a:t>ATMega16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647" y="2108755"/>
            <a:ext cx="847985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Реализация прерывания по таймеру</a:t>
            </a:r>
            <a:endParaRPr lang="ru-RU" sz="1400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b="0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#define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TIMER_QUANT_</a:t>
            </a:r>
            <a:r>
              <a:rPr lang="ru-RU" sz="14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100</a:t>
            </a:r>
            <a:r>
              <a:rPr lang="en-US" sz="14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MS 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6</a:t>
            </a:r>
          </a:p>
          <a:p>
            <a:r>
              <a:rPr lang="en-US" sz="1400" b="0" i="0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ISR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(TIMER0_OVF_vect) {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unsigned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1" i="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timer0_overflow_count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4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timer0_overflow_count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0) {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b="0" i="0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every_100ms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 </a:t>
            </a:r>
            <a:r>
              <a:rPr lang="en-US" sz="1400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ru-RU" sz="1400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сюда попадаем каждые 100 </a:t>
            </a:r>
            <a:r>
              <a:rPr lang="ru-RU" sz="1400" b="0" i="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мс</a:t>
            </a:r>
            <a:endParaRPr lang="en-US" sz="1400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4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timer0_overflow_count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(</a:t>
            </a:r>
            <a:r>
              <a:rPr lang="en-US" sz="1400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timer0_overflow_count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+ 1) % </a:t>
            </a:r>
            <a:r>
              <a:rPr lang="en-US" sz="14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TIMER_QUANT_</a:t>
            </a:r>
            <a:r>
              <a:rPr lang="ru-RU" sz="14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100</a:t>
            </a:r>
            <a:r>
              <a:rPr lang="en-US" sz="1400" b="0" i="0" dirty="0" smtClean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MS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ru-RU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400" b="0" i="0" dirty="0" smtClean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400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Инициализация и запуск таймера Т0 для отбивки 100 </a:t>
            </a:r>
            <a:r>
              <a:rPr lang="ru-RU" sz="1400" b="0" i="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мс</a:t>
            </a:r>
            <a:endParaRPr lang="en-US" sz="1400" b="0" i="0" dirty="0" smtClean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sz="1400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Нужно вызвать в начале программы из </a:t>
            </a:r>
            <a:r>
              <a:rPr lang="en-US" sz="1400" b="0" i="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main()</a:t>
            </a:r>
            <a:endParaRPr lang="ru-RU" sz="1400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400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b="0" i="0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init_timer0_ticking</a:t>
            </a:r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{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TCCR0 = 0b00000100;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TCNT0 = 0x00;</a:t>
            </a:r>
          </a:p>
          <a:p>
            <a:r>
              <a:rPr lang="en-US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TIMSK = 0b00100101;</a:t>
            </a:r>
          </a:p>
          <a:p>
            <a:r>
              <a:rPr lang="ru-RU" sz="1400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5564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894" y="0"/>
            <a:ext cx="7886700" cy="981777"/>
          </a:xfrm>
        </p:spPr>
        <p:txBody>
          <a:bodyPr/>
          <a:lstStyle/>
          <a:p>
            <a:r>
              <a:rPr lang="ru-RU" dirty="0" smtClean="0"/>
              <a:t>Пример 3. Меню. </a:t>
            </a:r>
            <a:r>
              <a:rPr lang="ru-RU" dirty="0" err="1" smtClean="0"/>
              <a:t>Отрисовка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8758" y="2009550"/>
            <a:ext cx="86049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DrawMenu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** </a:t>
            </a:r>
            <a:r>
              <a:rPr lang="en-US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items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b="1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0; </a:t>
            </a:r>
            <a:r>
              <a:rPr lang="en-US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items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!= 0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x00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++</a:t>
            </a:r>
            <a:r>
              <a:rPr lang="en-US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i="1" dirty="0" err="1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GotoLine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b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b="0" i="1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WriteString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items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en-US" b="0" i="0" dirty="0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],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WHITE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ru-RU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1" i="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i="0" dirty="0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0" i="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InitTFT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массив строк пунктов меню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1" i="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 </a:t>
            </a:r>
            <a:r>
              <a:rPr lang="en-US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menu_items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= {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b="0" i="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"New game"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0" i="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"Load game"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endParaRPr lang="ru-RU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b="0" i="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"Save game"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0" i="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"Quit"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0x00</a:t>
            </a:r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ru-RU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/*</a:t>
            </a:r>
            <a:r>
              <a:rPr lang="ru-RU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сентинел</a:t>
            </a:r>
            <a:r>
              <a:rPr lang="ru-RU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*/</a:t>
            </a:r>
            <a:endParaRPr lang="en-US" b="0" i="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};</a:t>
            </a:r>
          </a:p>
          <a:p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b="0" i="0" dirty="0" err="1" smtClean="0">
                <a:solidFill>
                  <a:srgbClr val="88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DrawMenu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0" i="0" dirty="0" err="1" smtClean="0">
                <a:solidFill>
                  <a:srgbClr val="000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menu_items</a:t>
            </a:r>
            <a:r>
              <a:rPr lang="en-US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ru-RU" b="0" i="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3628" y="3361216"/>
            <a:ext cx="3045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Какой тип у </a:t>
            </a:r>
            <a:r>
              <a:rPr lang="en-US" sz="2000" b="1" dirty="0" smtClean="0">
                <a:solidFill>
                  <a:srgbClr val="FF0000"/>
                </a:solidFill>
              </a:rPr>
              <a:t>items[index] ?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16200000" flipV="1">
            <a:off x="3953418" y="3258647"/>
            <a:ext cx="460531" cy="339888"/>
          </a:xfrm>
          <a:prstGeom prst="bentConnector3">
            <a:avLst>
              <a:gd name="adj1" fmla="val 31189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92005" y="1276619"/>
            <a:ext cx="33017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Что означает эта проверка ?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8" name="Соединительная линия уступом 17"/>
          <p:cNvCxnSpPr/>
          <p:nvPr/>
        </p:nvCxnSpPr>
        <p:spPr>
          <a:xfrm rot="5400000">
            <a:off x="5732812" y="1709451"/>
            <a:ext cx="652584" cy="587141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57492" y="1116880"/>
            <a:ext cx="2127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Что это означает?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27" name="Соединительная линия уступом 26"/>
          <p:cNvCxnSpPr/>
          <p:nvPr/>
        </p:nvCxnSpPr>
        <p:spPr>
          <a:xfrm rot="16200000" flipH="1">
            <a:off x="2225036" y="1525543"/>
            <a:ext cx="541886" cy="522773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80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26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772</Words>
  <Application>Microsoft Office PowerPoint</Application>
  <PresentationFormat>Экран (4:3)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Тема Office</vt:lpstr>
      <vt:lpstr>Эффективное программирование-2. Дисплей</vt:lpstr>
      <vt:lpstr>Пример 1. Тетрис. Константы для кода</vt:lpstr>
      <vt:lpstr>Пример 1. Тетрис на detect_buttons_in_delay()</vt:lpstr>
      <vt:lpstr>Недостаток решения</vt:lpstr>
      <vt:lpstr>Пример 2. Тетрис и таймеры</vt:lpstr>
      <vt:lpstr>Обработка кнопок</vt:lpstr>
      <vt:lpstr>Отрисовка каждые 100 мс</vt:lpstr>
      <vt:lpstr>Реализация функции every_100ms() с помощью встроенных таймеров ATMega16</vt:lpstr>
      <vt:lpstr>Пример 3. Меню. Отрисовка</vt:lpstr>
      <vt:lpstr>Пример 3. Меню.  Отрисовка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</dc:creator>
  <cp:lastModifiedBy>vyuzhanin@mail.ru</cp:lastModifiedBy>
  <cp:revision>33</cp:revision>
  <dcterms:created xsi:type="dcterms:W3CDTF">2016-12-11T09:37:50Z</dcterms:created>
  <dcterms:modified xsi:type="dcterms:W3CDTF">2018-12-04T16:22:03Z</dcterms:modified>
</cp:coreProperties>
</file>